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5759450" cy="4679950"/>
  <p:notesSz cx="6858000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58" d="100"/>
          <a:sy n="158" d="100"/>
        </p:scale>
        <p:origin x="1146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nasusers\users\kmommaerts\Desktop\Cystatin%20C%20in%20Research%20tools\Manuscript\Data%20manuscript\Figure%201\Partials\Table%20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nasusers\users\kmommaerts\Desktop\Cystatin%20C%20in%20Research%20tools\Manuscript\Data%20manuscript\Figure%201\Partials\Table%201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nasusers\users\kmommaerts\Desktop\Cystatin%20C%20in%20Research%20tools\Manuscript\Data%20manuscript\Figure%201\Partials\Table%201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nasusers\users\kmommaerts\Desktop\Cystatin%20C%20in%20Research%20tools\Manuscript\Data%20manuscript\2-Journal%20of%20Parkinson's%20Disease\Figure%201\Partials\Figure%201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nasusers\users\kmommaerts\Desktop\Cystatin%20C%20in%20Research%20tools\Manuscript\Data%20manuscript\2-Journal%20of%20Parkinson's%20Disease\Figure%201\Partials\Figure%201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smtClean="0"/>
              <a:t>MOs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dk1">
                <a:tint val="88500"/>
              </a:schemeClr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MO!$K$33:$R$33</c:f>
                <c:numCache>
                  <c:formatCode>General</c:formatCode>
                  <c:ptCount val="8"/>
                  <c:pt idx="0">
                    <c:v>1.8101933598375632</c:v>
                  </c:pt>
                  <c:pt idx="1">
                    <c:v>1.5318062323065984</c:v>
                  </c:pt>
                  <c:pt idx="2">
                    <c:v>3.5539388008236763</c:v>
                  </c:pt>
                  <c:pt idx="3">
                    <c:v>6.8562157065552451</c:v>
                  </c:pt>
                  <c:pt idx="4">
                    <c:v>1.4059420329444614</c:v>
                  </c:pt>
                  <c:pt idx="5">
                    <c:v>1.3739477185589433</c:v>
                  </c:pt>
                  <c:pt idx="6">
                    <c:v>2.8937581677350503</c:v>
                  </c:pt>
                  <c:pt idx="7">
                    <c:v>4.8558409616094771</c:v>
                  </c:pt>
                </c:numCache>
              </c:numRef>
            </c:plus>
            <c:minus>
              <c:numRef>
                <c:f>MO!$K$33:$R$33</c:f>
                <c:numCache>
                  <c:formatCode>General</c:formatCode>
                  <c:ptCount val="8"/>
                  <c:pt idx="0">
                    <c:v>1.8101933598375632</c:v>
                  </c:pt>
                  <c:pt idx="1">
                    <c:v>1.5318062323065984</c:v>
                  </c:pt>
                  <c:pt idx="2">
                    <c:v>3.5539388008236763</c:v>
                  </c:pt>
                  <c:pt idx="3">
                    <c:v>6.8562157065552451</c:v>
                  </c:pt>
                  <c:pt idx="4">
                    <c:v>1.4059420329444614</c:v>
                  </c:pt>
                  <c:pt idx="5">
                    <c:v>1.3739477185589433</c:v>
                  </c:pt>
                  <c:pt idx="6">
                    <c:v>2.8937581677350503</c:v>
                  </c:pt>
                  <c:pt idx="7">
                    <c:v>4.8558409616094771</c:v>
                  </c:pt>
                </c:numCache>
              </c:numRef>
            </c:minus>
            <c:spPr>
              <a:noFill/>
              <a:ln w="9525" cap="flat" cmpd="sng" algn="ctr">
                <a:solidFill>
                  <a:sysClr val="windowText" lastClr="000000"/>
                </a:solidFill>
                <a:round/>
              </a:ln>
              <a:effectLst/>
            </c:spPr>
          </c:errBars>
          <c:cat>
            <c:multiLvlStrRef>
              <c:f>MO!$K$30:$R$31</c:f>
              <c:multiLvlStrCache>
                <c:ptCount val="8"/>
                <c:lvl>
                  <c:pt idx="0">
                    <c:v>S1</c:v>
                  </c:pt>
                  <c:pt idx="1">
                    <c:v>S2</c:v>
                  </c:pt>
                  <c:pt idx="2">
                    <c:v>S3</c:v>
                  </c:pt>
                  <c:pt idx="3">
                    <c:v>Mean</c:v>
                  </c:pt>
                  <c:pt idx="4">
                    <c:v>S4</c:v>
                  </c:pt>
                  <c:pt idx="5">
                    <c:v>S5</c:v>
                  </c:pt>
                  <c:pt idx="6">
                    <c:v>S6</c:v>
                  </c:pt>
                  <c:pt idx="7">
                    <c:v>Mean</c:v>
                  </c:pt>
                </c:lvl>
                <c:lvl>
                  <c:pt idx="0">
                    <c:v>iPD</c:v>
                  </c:pt>
                  <c:pt idx="4">
                    <c:v>Control</c:v>
                  </c:pt>
                </c:lvl>
              </c:multiLvlStrCache>
            </c:multiLvlStrRef>
          </c:cat>
          <c:val>
            <c:numRef>
              <c:f>MO!$K$32:$R$32</c:f>
              <c:numCache>
                <c:formatCode>0.00</c:formatCode>
                <c:ptCount val="8"/>
                <c:pt idx="0">
                  <c:v>20.079000000000001</c:v>
                </c:pt>
                <c:pt idx="1">
                  <c:v>22.683333333333334</c:v>
                </c:pt>
                <c:pt idx="2">
                  <c:v>9.7219999999999995</c:v>
                </c:pt>
                <c:pt idx="3">
                  <c:v>17.494777777777777</c:v>
                </c:pt>
                <c:pt idx="4">
                  <c:v>6.62</c:v>
                </c:pt>
                <c:pt idx="5">
                  <c:v>5.3083333333333336</c:v>
                </c:pt>
                <c:pt idx="6">
                  <c:v>14.297666666666666</c:v>
                </c:pt>
                <c:pt idx="7">
                  <c:v>8.7419999999999991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0E8-4990-A614-CD50CD05305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00606728"/>
        <c:axId val="400616240"/>
      </c:barChart>
      <c:catAx>
        <c:axId val="4006067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ysClr val="windowText" lastClr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0616240"/>
        <c:crosses val="autoZero"/>
        <c:auto val="1"/>
        <c:lblAlgn val="ctr"/>
        <c:lblOffset val="100"/>
        <c:noMultiLvlLbl val="0"/>
      </c:catAx>
      <c:valAx>
        <c:axId val="4006162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06067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ysClr val="windowText" lastClr="000000"/>
          </a:solidFill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smtClean="0"/>
              <a:t>iPSCs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dk1">
                <a:tint val="88500"/>
              </a:schemeClr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iPSC!$L$33:$S$33</c:f>
                <c:numCache>
                  <c:formatCode>General</c:formatCode>
                  <c:ptCount val="8"/>
                  <c:pt idx="0">
                    <c:v>0.58395576316475728</c:v>
                  </c:pt>
                  <c:pt idx="1">
                    <c:v>1.5600840372663694</c:v>
                  </c:pt>
                  <c:pt idx="2">
                    <c:v>1.1737508253458233</c:v>
                  </c:pt>
                  <c:pt idx="3">
                    <c:v>0.97236627777198703</c:v>
                  </c:pt>
                  <c:pt idx="4">
                    <c:v>2.0712672449493335</c:v>
                  </c:pt>
                  <c:pt idx="5">
                    <c:v>2.4367223887837537</c:v>
                  </c:pt>
                  <c:pt idx="6">
                    <c:v>1.1698514877254007</c:v>
                  </c:pt>
                  <c:pt idx="7">
                    <c:v>1.3000560203029423</c:v>
                  </c:pt>
                </c:numCache>
              </c:numRef>
            </c:plus>
            <c:minus>
              <c:numRef>
                <c:f>iPSC!$L$33:$S$33</c:f>
                <c:numCache>
                  <c:formatCode>General</c:formatCode>
                  <c:ptCount val="8"/>
                  <c:pt idx="0">
                    <c:v>0.58395576316475728</c:v>
                  </c:pt>
                  <c:pt idx="1">
                    <c:v>1.5600840372663694</c:v>
                  </c:pt>
                  <c:pt idx="2">
                    <c:v>1.1737508253458233</c:v>
                  </c:pt>
                  <c:pt idx="3">
                    <c:v>0.97236627777198703</c:v>
                  </c:pt>
                  <c:pt idx="4">
                    <c:v>2.0712672449493335</c:v>
                  </c:pt>
                  <c:pt idx="5">
                    <c:v>2.4367223887837537</c:v>
                  </c:pt>
                  <c:pt idx="6">
                    <c:v>1.1698514877254007</c:v>
                  </c:pt>
                  <c:pt idx="7">
                    <c:v>1.3000560203029423</c:v>
                  </c:pt>
                </c:numCache>
              </c:numRef>
            </c:minus>
            <c:spPr>
              <a:noFill/>
              <a:ln w="9525" cap="flat" cmpd="sng" algn="ctr">
                <a:solidFill>
                  <a:sysClr val="windowText" lastClr="000000"/>
                </a:solidFill>
                <a:round/>
              </a:ln>
              <a:effectLst/>
            </c:spPr>
          </c:errBars>
          <c:cat>
            <c:multiLvlStrRef>
              <c:f>iPSC!$L$30:$S$31</c:f>
              <c:multiLvlStrCache>
                <c:ptCount val="8"/>
                <c:lvl>
                  <c:pt idx="0">
                    <c:v>S1</c:v>
                  </c:pt>
                  <c:pt idx="1">
                    <c:v>S2</c:v>
                  </c:pt>
                  <c:pt idx="2">
                    <c:v>S3</c:v>
                  </c:pt>
                  <c:pt idx="3">
                    <c:v>Mean</c:v>
                  </c:pt>
                  <c:pt idx="4">
                    <c:v>S4</c:v>
                  </c:pt>
                  <c:pt idx="5">
                    <c:v>S5</c:v>
                  </c:pt>
                  <c:pt idx="6">
                    <c:v>S6</c:v>
                  </c:pt>
                  <c:pt idx="7">
                    <c:v>Mean</c:v>
                  </c:pt>
                </c:lvl>
                <c:lvl>
                  <c:pt idx="0">
                    <c:v>iPD</c:v>
                  </c:pt>
                  <c:pt idx="4">
                    <c:v>Control</c:v>
                  </c:pt>
                </c:lvl>
              </c:multiLvlStrCache>
            </c:multiLvlStrRef>
          </c:cat>
          <c:val>
            <c:numRef>
              <c:f>iPSC!$L$32:$S$32</c:f>
              <c:numCache>
                <c:formatCode>0.00</c:formatCode>
                <c:ptCount val="8"/>
                <c:pt idx="0">
                  <c:v>3.6626666666666665</c:v>
                </c:pt>
                <c:pt idx="1">
                  <c:v>1.8013666666666666</c:v>
                </c:pt>
                <c:pt idx="2">
                  <c:v>2.2439999999999998</c:v>
                </c:pt>
                <c:pt idx="3">
                  <c:v>2.5693444444444444</c:v>
                </c:pt>
                <c:pt idx="4">
                  <c:v>2.8969999999999998</c:v>
                </c:pt>
                <c:pt idx="5">
                  <c:v>3.8339999999999996</c:v>
                </c:pt>
                <c:pt idx="6">
                  <c:v>1.2650333333333335</c:v>
                </c:pt>
                <c:pt idx="7">
                  <c:v>2.6653444444444445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222-45F7-B1F5-55CFD9EC573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69011760"/>
        <c:axId val="569016352"/>
      </c:barChart>
      <c:catAx>
        <c:axId val="5690117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ysClr val="windowText" lastClr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9016352"/>
        <c:crosses val="autoZero"/>
        <c:auto val="1"/>
        <c:lblAlgn val="ctr"/>
        <c:lblOffset val="100"/>
        <c:noMultiLvlLbl val="0"/>
      </c:catAx>
      <c:valAx>
        <c:axId val="5690163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90117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ysClr val="windowText" lastClr="000000"/>
          </a:solidFill>
        </a:defRPr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smtClean="0"/>
              <a:t>NESCs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dk1">
                <a:tint val="88500"/>
              </a:schemeClr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NESC!$K$33:$R$33</c:f>
                <c:numCache>
                  <c:formatCode>General</c:formatCode>
                  <c:ptCount val="8"/>
                  <c:pt idx="0">
                    <c:v>1.4955308422095455</c:v>
                  </c:pt>
                  <c:pt idx="1">
                    <c:v>1.7005614759053349</c:v>
                  </c:pt>
                  <c:pt idx="2">
                    <c:v>1.4749414677651946</c:v>
                  </c:pt>
                  <c:pt idx="3">
                    <c:v>1.0069276841517065</c:v>
                  </c:pt>
                  <c:pt idx="4">
                    <c:v>1.0631185258474336</c:v>
                  </c:pt>
                  <c:pt idx="5">
                    <c:v>1.623128768767288</c:v>
                  </c:pt>
                  <c:pt idx="6">
                    <c:v>6.9910345681689439</c:v>
                  </c:pt>
                  <c:pt idx="7">
                    <c:v>5.9144959899229681</c:v>
                  </c:pt>
                </c:numCache>
              </c:numRef>
            </c:plus>
            <c:minus>
              <c:numRef>
                <c:f>NESC!$K$33:$R$33</c:f>
                <c:numCache>
                  <c:formatCode>General</c:formatCode>
                  <c:ptCount val="8"/>
                  <c:pt idx="0">
                    <c:v>1.4955308422095455</c:v>
                  </c:pt>
                  <c:pt idx="1">
                    <c:v>1.7005614759053349</c:v>
                  </c:pt>
                  <c:pt idx="2">
                    <c:v>1.4749414677651946</c:v>
                  </c:pt>
                  <c:pt idx="3">
                    <c:v>1.0069276841517065</c:v>
                  </c:pt>
                  <c:pt idx="4">
                    <c:v>1.0631185258474336</c:v>
                  </c:pt>
                  <c:pt idx="5">
                    <c:v>1.623128768767288</c:v>
                  </c:pt>
                  <c:pt idx="6">
                    <c:v>6.9910345681689439</c:v>
                  </c:pt>
                  <c:pt idx="7">
                    <c:v>5.9144959899229681</c:v>
                  </c:pt>
                </c:numCache>
              </c:numRef>
            </c:minus>
            <c:spPr>
              <a:noFill/>
              <a:ln w="9525" cap="flat" cmpd="sng" algn="ctr">
                <a:solidFill>
                  <a:sysClr val="windowText" lastClr="000000"/>
                </a:solidFill>
                <a:round/>
              </a:ln>
              <a:effectLst/>
            </c:spPr>
          </c:errBars>
          <c:cat>
            <c:multiLvlStrRef>
              <c:f>NESC!$K$30:$R$31</c:f>
              <c:multiLvlStrCache>
                <c:ptCount val="8"/>
                <c:lvl>
                  <c:pt idx="0">
                    <c:v>S1</c:v>
                  </c:pt>
                  <c:pt idx="1">
                    <c:v>S2</c:v>
                  </c:pt>
                  <c:pt idx="2">
                    <c:v>S3</c:v>
                  </c:pt>
                  <c:pt idx="3">
                    <c:v>Mean</c:v>
                  </c:pt>
                  <c:pt idx="4">
                    <c:v>S4</c:v>
                  </c:pt>
                  <c:pt idx="5">
                    <c:v>S5</c:v>
                  </c:pt>
                  <c:pt idx="6">
                    <c:v>S6</c:v>
                  </c:pt>
                  <c:pt idx="7">
                    <c:v>Mean</c:v>
                  </c:pt>
                </c:lvl>
                <c:lvl>
                  <c:pt idx="0">
                    <c:v>iPD</c:v>
                  </c:pt>
                  <c:pt idx="4">
                    <c:v>Control</c:v>
                  </c:pt>
                </c:lvl>
              </c:multiLvlStrCache>
            </c:multiLvlStrRef>
          </c:cat>
          <c:val>
            <c:numRef>
              <c:f>NESC!$K$32:$R$32</c:f>
              <c:numCache>
                <c:formatCode>0.00</c:formatCode>
                <c:ptCount val="8"/>
                <c:pt idx="0">
                  <c:v>6.6364999999999998</c:v>
                </c:pt>
                <c:pt idx="1">
                  <c:v>4.7746666666666666</c:v>
                </c:pt>
                <c:pt idx="2">
                  <c:v>6.3703333333333321</c:v>
                </c:pt>
                <c:pt idx="3">
                  <c:v>5.9271666666666656</c:v>
                </c:pt>
                <c:pt idx="4">
                  <c:v>7.7929999999999993</c:v>
                </c:pt>
                <c:pt idx="5">
                  <c:v>8.4009999999999998</c:v>
                </c:pt>
                <c:pt idx="6">
                  <c:v>18.327666666666669</c:v>
                </c:pt>
                <c:pt idx="7">
                  <c:v>11.507222222222223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D98-47A0-ABA9-FF3239B1CB6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68576368"/>
        <c:axId val="568578664"/>
      </c:barChart>
      <c:catAx>
        <c:axId val="5685763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ysClr val="windowText" lastClr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8578664"/>
        <c:crosses val="autoZero"/>
        <c:auto val="1"/>
        <c:lblAlgn val="ctr"/>
        <c:lblOffset val="100"/>
        <c:noMultiLvlLbl val="0"/>
      </c:catAx>
      <c:valAx>
        <c:axId val="5685786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85763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ysClr val="windowText" lastClr="000000"/>
          </a:solidFill>
        </a:defRPr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Serum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Serum!$B$15:$I$15</c:f>
                <c:numCache>
                  <c:formatCode>General</c:formatCode>
                  <c:ptCount val="8"/>
                  <c:pt idx="3">
                    <c:v>0.28056120517990502</c:v>
                  </c:pt>
                  <c:pt idx="7">
                    <c:v>0.12772769508998436</c:v>
                  </c:pt>
                </c:numCache>
              </c:numRef>
            </c:plus>
            <c:minus>
              <c:numRef>
                <c:f>Serum!$B$15:$I$15</c:f>
                <c:numCache>
                  <c:formatCode>General</c:formatCode>
                  <c:ptCount val="8"/>
                  <c:pt idx="3">
                    <c:v>0.28056120517990502</c:v>
                  </c:pt>
                  <c:pt idx="7">
                    <c:v>0.12772769508998436</c:v>
                  </c:pt>
                </c:numCache>
              </c:numRef>
            </c:minus>
            <c:spPr>
              <a:noFill/>
              <a:ln w="6350" cap="flat" cmpd="sng" algn="ctr">
                <a:solidFill>
                  <a:schemeClr val="dk1"/>
                </a:solidFill>
                <a:prstDash val="solid"/>
                <a:miter lim="800000"/>
              </a:ln>
              <a:effectLst/>
            </c:spPr>
          </c:errBars>
          <c:cat>
            <c:multiLvlStrRef>
              <c:f>Serum!$B$12:$I$13</c:f>
              <c:multiLvlStrCache>
                <c:ptCount val="8"/>
                <c:lvl>
                  <c:pt idx="0">
                    <c:v>S1</c:v>
                  </c:pt>
                  <c:pt idx="1">
                    <c:v>S2</c:v>
                  </c:pt>
                  <c:pt idx="2">
                    <c:v>S3</c:v>
                  </c:pt>
                  <c:pt idx="3">
                    <c:v>Mean</c:v>
                  </c:pt>
                  <c:pt idx="4">
                    <c:v>S4</c:v>
                  </c:pt>
                  <c:pt idx="5">
                    <c:v>S5</c:v>
                  </c:pt>
                  <c:pt idx="6">
                    <c:v>S6</c:v>
                  </c:pt>
                  <c:pt idx="7">
                    <c:v>Mean</c:v>
                  </c:pt>
                </c:lvl>
                <c:lvl>
                  <c:pt idx="0">
                    <c:v>iPD</c:v>
                  </c:pt>
                  <c:pt idx="4">
                    <c:v>Control</c:v>
                  </c:pt>
                </c:lvl>
              </c:multiLvlStrCache>
            </c:multiLvlStrRef>
          </c:cat>
          <c:val>
            <c:numRef>
              <c:f>Serum!$B$14:$I$14</c:f>
              <c:numCache>
                <c:formatCode>0.00</c:formatCode>
                <c:ptCount val="8"/>
                <c:pt idx="0">
                  <c:v>2.3993679999999999</c:v>
                </c:pt>
                <c:pt idx="1">
                  <c:v>2.0418780000000001</c:v>
                </c:pt>
                <c:pt idx="2">
                  <c:v>1.8460640000000001</c:v>
                </c:pt>
                <c:pt idx="3">
                  <c:v>2.0957699999999999</c:v>
                </c:pt>
                <c:pt idx="4">
                  <c:v>1.7550050000000001</c:v>
                </c:pt>
                <c:pt idx="5">
                  <c:v>1.91086</c:v>
                </c:pt>
                <c:pt idx="6">
                  <c:v>2.0082180000000003</c:v>
                </c:pt>
                <c:pt idx="7">
                  <c:v>1.8913610000000001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5F5-45A3-90CC-F2773A792FD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05054968"/>
        <c:axId val="505046768"/>
      </c:barChart>
      <c:catAx>
        <c:axId val="5050549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5046768"/>
        <c:crosses val="autoZero"/>
        <c:auto val="1"/>
        <c:lblAlgn val="ctr"/>
        <c:lblOffset val="100"/>
        <c:noMultiLvlLbl val="0"/>
      </c:catAx>
      <c:valAx>
        <c:axId val="5050467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50549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ysClr val="windowText" lastClr="000000"/>
          </a:solidFill>
        </a:defRPr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Plasma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dk1">
                <a:tint val="88500"/>
              </a:schemeClr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Plasma!$B$16:$I$16</c:f>
                <c:numCache>
                  <c:formatCode>General</c:formatCode>
                  <c:ptCount val="8"/>
                  <c:pt idx="3">
                    <c:v>0.49563029166607458</c:v>
                  </c:pt>
                  <c:pt idx="7">
                    <c:v>0.25208749729078772</c:v>
                  </c:pt>
                </c:numCache>
              </c:numRef>
            </c:plus>
            <c:minus>
              <c:numRef>
                <c:f>Plasma!$B$16:$I$16</c:f>
                <c:numCache>
                  <c:formatCode>General</c:formatCode>
                  <c:ptCount val="8"/>
                  <c:pt idx="3">
                    <c:v>0.49563029166607458</c:v>
                  </c:pt>
                  <c:pt idx="7">
                    <c:v>0.25208749729078772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/>
                </a:solidFill>
                <a:round/>
              </a:ln>
              <a:effectLst/>
            </c:spPr>
          </c:errBars>
          <c:cat>
            <c:multiLvlStrRef>
              <c:f>Plasma!$B$13:$I$14</c:f>
              <c:multiLvlStrCache>
                <c:ptCount val="8"/>
                <c:lvl>
                  <c:pt idx="0">
                    <c:v>S1</c:v>
                  </c:pt>
                  <c:pt idx="1">
                    <c:v>S2</c:v>
                  </c:pt>
                  <c:pt idx="2">
                    <c:v>S3</c:v>
                  </c:pt>
                  <c:pt idx="3">
                    <c:v>Mean</c:v>
                  </c:pt>
                  <c:pt idx="4">
                    <c:v>S4</c:v>
                  </c:pt>
                  <c:pt idx="5">
                    <c:v>S5</c:v>
                  </c:pt>
                  <c:pt idx="6">
                    <c:v>S6</c:v>
                  </c:pt>
                  <c:pt idx="7">
                    <c:v>Mean</c:v>
                  </c:pt>
                </c:lvl>
                <c:lvl>
                  <c:pt idx="0">
                    <c:v>iPD</c:v>
                  </c:pt>
                  <c:pt idx="4">
                    <c:v>Control</c:v>
                  </c:pt>
                </c:lvl>
              </c:multiLvlStrCache>
            </c:multiLvlStrRef>
          </c:cat>
          <c:val>
            <c:numRef>
              <c:f>Plasma!$B$15:$I$15</c:f>
              <c:numCache>
                <c:formatCode>0.0</c:formatCode>
                <c:ptCount val="8"/>
                <c:pt idx="0">
                  <c:v>2.6909549999999998</c:v>
                </c:pt>
                <c:pt idx="1">
                  <c:v>1.9309690000000002</c:v>
                </c:pt>
                <c:pt idx="2">
                  <c:v>1.759814</c:v>
                </c:pt>
                <c:pt idx="3" formatCode="0.00">
                  <c:v>2.127246</c:v>
                </c:pt>
                <c:pt idx="4">
                  <c:v>1.75946</c:v>
                </c:pt>
                <c:pt idx="5">
                  <c:v>2.0341339999999999</c:v>
                </c:pt>
                <c:pt idx="6">
                  <c:v>2.2629389999999998</c:v>
                </c:pt>
                <c:pt idx="7" formatCode="0.00">
                  <c:v>2.0188443333333335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9F3-4347-A285-82B35FC8BC0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00606400"/>
        <c:axId val="400610992"/>
      </c:barChart>
      <c:catAx>
        <c:axId val="4006064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ysClr val="windowText" lastClr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0610992"/>
        <c:crosses val="autoZero"/>
        <c:auto val="1"/>
        <c:lblAlgn val="ctr"/>
        <c:lblOffset val="100"/>
        <c:noMultiLvlLbl val="0"/>
      </c:catAx>
      <c:valAx>
        <c:axId val="4006109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06064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ysClr val="windowText" lastClr="000000"/>
          </a:solidFill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EB563C-4410-4D7E-9587-A59E97F70E44}" type="datetimeFigureOut">
              <a:rPr lang="en-US" smtClean="0"/>
              <a:t>10/27/2022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2975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5436C2-6DA3-4132-A5F2-0FF525CDC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7193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D22188-3E67-4057-B4B3-1064523847D6}" type="datetimeFigureOut">
              <a:rPr lang="en-US" smtClean="0"/>
              <a:t>10/27/2022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68425" y="1241425"/>
            <a:ext cx="41211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76788"/>
            <a:ext cx="5486400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2975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EBD5DA-E43D-4C1E-8C02-D55C340C93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3648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535656" rtl="0" eaLnBrk="1" latinLnBrk="0" hangingPunct="1">
      <a:defRPr sz="703" kern="1200">
        <a:solidFill>
          <a:schemeClr val="tx1"/>
        </a:solidFill>
        <a:latin typeface="+mn-lt"/>
        <a:ea typeface="+mn-ea"/>
        <a:cs typeface="+mn-cs"/>
      </a:defRPr>
    </a:lvl1pPr>
    <a:lvl2pPr marL="267828" algn="l" defTabSz="535656" rtl="0" eaLnBrk="1" latinLnBrk="0" hangingPunct="1">
      <a:defRPr sz="703" kern="1200">
        <a:solidFill>
          <a:schemeClr val="tx1"/>
        </a:solidFill>
        <a:latin typeface="+mn-lt"/>
        <a:ea typeface="+mn-ea"/>
        <a:cs typeface="+mn-cs"/>
      </a:defRPr>
    </a:lvl2pPr>
    <a:lvl3pPr marL="535656" algn="l" defTabSz="535656" rtl="0" eaLnBrk="1" latinLnBrk="0" hangingPunct="1">
      <a:defRPr sz="703" kern="1200">
        <a:solidFill>
          <a:schemeClr val="tx1"/>
        </a:solidFill>
        <a:latin typeface="+mn-lt"/>
        <a:ea typeface="+mn-ea"/>
        <a:cs typeface="+mn-cs"/>
      </a:defRPr>
    </a:lvl3pPr>
    <a:lvl4pPr marL="803483" algn="l" defTabSz="535656" rtl="0" eaLnBrk="1" latinLnBrk="0" hangingPunct="1">
      <a:defRPr sz="703" kern="1200">
        <a:solidFill>
          <a:schemeClr val="tx1"/>
        </a:solidFill>
        <a:latin typeface="+mn-lt"/>
        <a:ea typeface="+mn-ea"/>
        <a:cs typeface="+mn-cs"/>
      </a:defRPr>
    </a:lvl4pPr>
    <a:lvl5pPr marL="1071311" algn="l" defTabSz="535656" rtl="0" eaLnBrk="1" latinLnBrk="0" hangingPunct="1">
      <a:defRPr sz="703" kern="1200">
        <a:solidFill>
          <a:schemeClr val="tx1"/>
        </a:solidFill>
        <a:latin typeface="+mn-lt"/>
        <a:ea typeface="+mn-ea"/>
        <a:cs typeface="+mn-cs"/>
      </a:defRPr>
    </a:lvl5pPr>
    <a:lvl6pPr marL="1339139" algn="l" defTabSz="535656" rtl="0" eaLnBrk="1" latinLnBrk="0" hangingPunct="1">
      <a:defRPr sz="703" kern="1200">
        <a:solidFill>
          <a:schemeClr val="tx1"/>
        </a:solidFill>
        <a:latin typeface="+mn-lt"/>
        <a:ea typeface="+mn-ea"/>
        <a:cs typeface="+mn-cs"/>
      </a:defRPr>
    </a:lvl6pPr>
    <a:lvl7pPr marL="1606967" algn="l" defTabSz="535656" rtl="0" eaLnBrk="1" latinLnBrk="0" hangingPunct="1">
      <a:defRPr sz="703" kern="1200">
        <a:solidFill>
          <a:schemeClr val="tx1"/>
        </a:solidFill>
        <a:latin typeface="+mn-lt"/>
        <a:ea typeface="+mn-ea"/>
        <a:cs typeface="+mn-cs"/>
      </a:defRPr>
    </a:lvl7pPr>
    <a:lvl8pPr marL="1874794" algn="l" defTabSz="535656" rtl="0" eaLnBrk="1" latinLnBrk="0" hangingPunct="1">
      <a:defRPr sz="703" kern="1200">
        <a:solidFill>
          <a:schemeClr val="tx1"/>
        </a:solidFill>
        <a:latin typeface="+mn-lt"/>
        <a:ea typeface="+mn-ea"/>
        <a:cs typeface="+mn-cs"/>
      </a:defRPr>
    </a:lvl8pPr>
    <a:lvl9pPr marL="2142622" algn="l" defTabSz="535656" rtl="0" eaLnBrk="1" latinLnBrk="0" hangingPunct="1">
      <a:defRPr sz="70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1959" y="765909"/>
            <a:ext cx="4895533" cy="1629316"/>
          </a:xfrm>
        </p:spPr>
        <p:txBody>
          <a:bodyPr anchor="b"/>
          <a:lstStyle>
            <a:lvl1pPr algn="ctr">
              <a:defRPr sz="377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9931" y="2458058"/>
            <a:ext cx="4319588" cy="1129904"/>
          </a:xfrm>
        </p:spPr>
        <p:txBody>
          <a:bodyPr/>
          <a:lstStyle>
            <a:lvl1pPr marL="0" indent="0" algn="ctr">
              <a:buNone/>
              <a:defRPr sz="1512"/>
            </a:lvl1pPr>
            <a:lvl2pPr marL="287990" indent="0" algn="ctr">
              <a:buNone/>
              <a:defRPr sz="1260"/>
            </a:lvl2pPr>
            <a:lvl3pPr marL="575981" indent="0" algn="ctr">
              <a:buNone/>
              <a:defRPr sz="1134"/>
            </a:lvl3pPr>
            <a:lvl4pPr marL="863971" indent="0" algn="ctr">
              <a:buNone/>
              <a:defRPr sz="1008"/>
            </a:lvl4pPr>
            <a:lvl5pPr marL="1151961" indent="0" algn="ctr">
              <a:buNone/>
              <a:defRPr sz="1008"/>
            </a:lvl5pPr>
            <a:lvl6pPr marL="1439951" indent="0" algn="ctr">
              <a:buNone/>
              <a:defRPr sz="1008"/>
            </a:lvl6pPr>
            <a:lvl7pPr marL="1727942" indent="0" algn="ctr">
              <a:buNone/>
              <a:defRPr sz="1008"/>
            </a:lvl7pPr>
            <a:lvl8pPr marL="2015932" indent="0" algn="ctr">
              <a:buNone/>
              <a:defRPr sz="1008"/>
            </a:lvl8pPr>
            <a:lvl9pPr marL="2303922" indent="0" algn="ctr">
              <a:buNone/>
              <a:defRPr sz="1008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74F93-E66E-4084-A85B-1D5EDB09364C}" type="datetimeFigureOut">
              <a:rPr lang="en-US" smtClean="0"/>
              <a:t>10/27/2022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B51E8-82B2-4FED-93D0-397746427B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267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74F93-E66E-4084-A85B-1D5EDB09364C}" type="datetimeFigureOut">
              <a:rPr lang="en-US" smtClean="0"/>
              <a:t>10/27/2022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B51E8-82B2-4FED-93D0-397746427B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801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121607" y="249164"/>
            <a:ext cx="1241881" cy="396604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963" y="249164"/>
            <a:ext cx="3653651" cy="396604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74F93-E66E-4084-A85B-1D5EDB09364C}" type="datetimeFigureOut">
              <a:rPr lang="en-US" smtClean="0"/>
              <a:t>10/27/2022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B51E8-82B2-4FED-93D0-397746427B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037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74F93-E66E-4084-A85B-1D5EDB09364C}" type="datetimeFigureOut">
              <a:rPr lang="en-US" smtClean="0"/>
              <a:t>10/27/2022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B51E8-82B2-4FED-93D0-397746427B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572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2963" y="1166739"/>
            <a:ext cx="4967526" cy="1946729"/>
          </a:xfrm>
        </p:spPr>
        <p:txBody>
          <a:bodyPr anchor="b"/>
          <a:lstStyle>
            <a:lvl1pPr>
              <a:defRPr sz="377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963" y="3131884"/>
            <a:ext cx="4967526" cy="1023739"/>
          </a:xfrm>
        </p:spPr>
        <p:txBody>
          <a:bodyPr/>
          <a:lstStyle>
            <a:lvl1pPr marL="0" indent="0">
              <a:buNone/>
              <a:defRPr sz="1512">
                <a:solidFill>
                  <a:schemeClr val="tx1"/>
                </a:solidFill>
              </a:defRPr>
            </a:lvl1pPr>
            <a:lvl2pPr marL="287990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2pPr>
            <a:lvl3pPr marL="575981" indent="0">
              <a:buNone/>
              <a:defRPr sz="1134">
                <a:solidFill>
                  <a:schemeClr val="tx1">
                    <a:tint val="75000"/>
                  </a:schemeClr>
                </a:solidFill>
              </a:defRPr>
            </a:lvl3pPr>
            <a:lvl4pPr marL="863971" indent="0">
              <a:buNone/>
              <a:defRPr sz="1008">
                <a:solidFill>
                  <a:schemeClr val="tx1">
                    <a:tint val="75000"/>
                  </a:schemeClr>
                </a:solidFill>
              </a:defRPr>
            </a:lvl4pPr>
            <a:lvl5pPr marL="1151961" indent="0">
              <a:buNone/>
              <a:defRPr sz="1008">
                <a:solidFill>
                  <a:schemeClr val="tx1">
                    <a:tint val="75000"/>
                  </a:schemeClr>
                </a:solidFill>
              </a:defRPr>
            </a:lvl5pPr>
            <a:lvl6pPr marL="1439951" indent="0">
              <a:buNone/>
              <a:defRPr sz="1008">
                <a:solidFill>
                  <a:schemeClr val="tx1">
                    <a:tint val="75000"/>
                  </a:schemeClr>
                </a:solidFill>
              </a:defRPr>
            </a:lvl6pPr>
            <a:lvl7pPr marL="1727942" indent="0">
              <a:buNone/>
              <a:defRPr sz="1008">
                <a:solidFill>
                  <a:schemeClr val="tx1">
                    <a:tint val="75000"/>
                  </a:schemeClr>
                </a:solidFill>
              </a:defRPr>
            </a:lvl7pPr>
            <a:lvl8pPr marL="2015932" indent="0">
              <a:buNone/>
              <a:defRPr sz="1008">
                <a:solidFill>
                  <a:schemeClr val="tx1">
                    <a:tint val="75000"/>
                  </a:schemeClr>
                </a:solidFill>
              </a:defRPr>
            </a:lvl8pPr>
            <a:lvl9pPr marL="2303922" indent="0">
              <a:buNone/>
              <a:defRPr sz="100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74F93-E66E-4084-A85B-1D5EDB09364C}" type="datetimeFigureOut">
              <a:rPr lang="en-US" smtClean="0"/>
              <a:t>10/27/2022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B51E8-82B2-4FED-93D0-397746427B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903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962" y="1245820"/>
            <a:ext cx="2447766" cy="296938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15722" y="1245820"/>
            <a:ext cx="2447766" cy="296938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74F93-E66E-4084-A85B-1D5EDB09364C}" type="datetimeFigureOut">
              <a:rPr lang="en-US" smtClean="0"/>
              <a:t>10/27/2022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B51E8-82B2-4FED-93D0-397746427B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042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712" y="249165"/>
            <a:ext cx="4967526" cy="90457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6713" y="1147238"/>
            <a:ext cx="2436517" cy="562244"/>
          </a:xfrm>
        </p:spPr>
        <p:txBody>
          <a:bodyPr anchor="b"/>
          <a:lstStyle>
            <a:lvl1pPr marL="0" indent="0">
              <a:buNone/>
              <a:defRPr sz="1512" b="1"/>
            </a:lvl1pPr>
            <a:lvl2pPr marL="287990" indent="0">
              <a:buNone/>
              <a:defRPr sz="1260" b="1"/>
            </a:lvl2pPr>
            <a:lvl3pPr marL="575981" indent="0">
              <a:buNone/>
              <a:defRPr sz="1134" b="1"/>
            </a:lvl3pPr>
            <a:lvl4pPr marL="863971" indent="0">
              <a:buNone/>
              <a:defRPr sz="1008" b="1"/>
            </a:lvl4pPr>
            <a:lvl5pPr marL="1151961" indent="0">
              <a:buNone/>
              <a:defRPr sz="1008" b="1"/>
            </a:lvl5pPr>
            <a:lvl6pPr marL="1439951" indent="0">
              <a:buNone/>
              <a:defRPr sz="1008" b="1"/>
            </a:lvl6pPr>
            <a:lvl7pPr marL="1727942" indent="0">
              <a:buNone/>
              <a:defRPr sz="1008" b="1"/>
            </a:lvl7pPr>
            <a:lvl8pPr marL="2015932" indent="0">
              <a:buNone/>
              <a:defRPr sz="1008" b="1"/>
            </a:lvl8pPr>
            <a:lvl9pPr marL="2303922" indent="0">
              <a:buNone/>
              <a:defRPr sz="1008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6713" y="1709482"/>
            <a:ext cx="2436517" cy="251439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5722" y="1147238"/>
            <a:ext cx="2448516" cy="562244"/>
          </a:xfrm>
        </p:spPr>
        <p:txBody>
          <a:bodyPr anchor="b"/>
          <a:lstStyle>
            <a:lvl1pPr marL="0" indent="0">
              <a:buNone/>
              <a:defRPr sz="1512" b="1"/>
            </a:lvl1pPr>
            <a:lvl2pPr marL="287990" indent="0">
              <a:buNone/>
              <a:defRPr sz="1260" b="1"/>
            </a:lvl2pPr>
            <a:lvl3pPr marL="575981" indent="0">
              <a:buNone/>
              <a:defRPr sz="1134" b="1"/>
            </a:lvl3pPr>
            <a:lvl4pPr marL="863971" indent="0">
              <a:buNone/>
              <a:defRPr sz="1008" b="1"/>
            </a:lvl4pPr>
            <a:lvl5pPr marL="1151961" indent="0">
              <a:buNone/>
              <a:defRPr sz="1008" b="1"/>
            </a:lvl5pPr>
            <a:lvl6pPr marL="1439951" indent="0">
              <a:buNone/>
              <a:defRPr sz="1008" b="1"/>
            </a:lvl6pPr>
            <a:lvl7pPr marL="1727942" indent="0">
              <a:buNone/>
              <a:defRPr sz="1008" b="1"/>
            </a:lvl7pPr>
            <a:lvl8pPr marL="2015932" indent="0">
              <a:buNone/>
              <a:defRPr sz="1008" b="1"/>
            </a:lvl8pPr>
            <a:lvl9pPr marL="2303922" indent="0">
              <a:buNone/>
              <a:defRPr sz="1008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915722" y="1709482"/>
            <a:ext cx="2448516" cy="251439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74F93-E66E-4084-A85B-1D5EDB09364C}" type="datetimeFigureOut">
              <a:rPr lang="en-US" smtClean="0"/>
              <a:t>10/27/2022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B51E8-82B2-4FED-93D0-397746427B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798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74F93-E66E-4084-A85B-1D5EDB09364C}" type="datetimeFigureOut">
              <a:rPr lang="en-US" smtClean="0"/>
              <a:t>10/27/2022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B51E8-82B2-4FED-93D0-397746427B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819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74F93-E66E-4084-A85B-1D5EDB09364C}" type="datetimeFigureOut">
              <a:rPr lang="en-US" smtClean="0"/>
              <a:t>10/27/2022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B51E8-82B2-4FED-93D0-397746427B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405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712" y="311997"/>
            <a:ext cx="1857573" cy="1091988"/>
          </a:xfrm>
        </p:spPr>
        <p:txBody>
          <a:bodyPr anchor="b"/>
          <a:lstStyle>
            <a:lvl1pPr>
              <a:defRPr sz="2016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48516" y="673827"/>
            <a:ext cx="2915722" cy="3325798"/>
          </a:xfrm>
        </p:spPr>
        <p:txBody>
          <a:bodyPr/>
          <a:lstStyle>
            <a:lvl1pPr>
              <a:defRPr sz="2016"/>
            </a:lvl1pPr>
            <a:lvl2pPr>
              <a:defRPr sz="1764"/>
            </a:lvl2pPr>
            <a:lvl3pPr>
              <a:defRPr sz="1512"/>
            </a:lvl3pPr>
            <a:lvl4pPr>
              <a:defRPr sz="1260"/>
            </a:lvl4pPr>
            <a:lvl5pPr>
              <a:defRPr sz="1260"/>
            </a:lvl5pPr>
            <a:lvl6pPr>
              <a:defRPr sz="1260"/>
            </a:lvl6pPr>
            <a:lvl7pPr>
              <a:defRPr sz="1260"/>
            </a:lvl7pPr>
            <a:lvl8pPr>
              <a:defRPr sz="1260"/>
            </a:lvl8pPr>
            <a:lvl9pPr>
              <a:defRPr sz="126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96712" y="1403985"/>
            <a:ext cx="1857573" cy="2601056"/>
          </a:xfrm>
        </p:spPr>
        <p:txBody>
          <a:bodyPr/>
          <a:lstStyle>
            <a:lvl1pPr marL="0" indent="0">
              <a:buNone/>
              <a:defRPr sz="1008"/>
            </a:lvl1pPr>
            <a:lvl2pPr marL="287990" indent="0">
              <a:buNone/>
              <a:defRPr sz="882"/>
            </a:lvl2pPr>
            <a:lvl3pPr marL="575981" indent="0">
              <a:buNone/>
              <a:defRPr sz="756"/>
            </a:lvl3pPr>
            <a:lvl4pPr marL="863971" indent="0">
              <a:buNone/>
              <a:defRPr sz="630"/>
            </a:lvl4pPr>
            <a:lvl5pPr marL="1151961" indent="0">
              <a:buNone/>
              <a:defRPr sz="630"/>
            </a:lvl5pPr>
            <a:lvl6pPr marL="1439951" indent="0">
              <a:buNone/>
              <a:defRPr sz="630"/>
            </a:lvl6pPr>
            <a:lvl7pPr marL="1727942" indent="0">
              <a:buNone/>
              <a:defRPr sz="630"/>
            </a:lvl7pPr>
            <a:lvl8pPr marL="2015932" indent="0">
              <a:buNone/>
              <a:defRPr sz="630"/>
            </a:lvl8pPr>
            <a:lvl9pPr marL="2303922" indent="0">
              <a:buNone/>
              <a:defRPr sz="63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74F93-E66E-4084-A85B-1D5EDB09364C}" type="datetimeFigureOut">
              <a:rPr lang="en-US" smtClean="0"/>
              <a:t>10/27/2022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B51E8-82B2-4FED-93D0-397746427B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921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712" y="311997"/>
            <a:ext cx="1857573" cy="1091988"/>
          </a:xfrm>
        </p:spPr>
        <p:txBody>
          <a:bodyPr anchor="b"/>
          <a:lstStyle>
            <a:lvl1pPr>
              <a:defRPr sz="2016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448516" y="673827"/>
            <a:ext cx="2915722" cy="3325798"/>
          </a:xfrm>
        </p:spPr>
        <p:txBody>
          <a:bodyPr anchor="t"/>
          <a:lstStyle>
            <a:lvl1pPr marL="0" indent="0">
              <a:buNone/>
              <a:defRPr sz="2016"/>
            </a:lvl1pPr>
            <a:lvl2pPr marL="287990" indent="0">
              <a:buNone/>
              <a:defRPr sz="1764"/>
            </a:lvl2pPr>
            <a:lvl3pPr marL="575981" indent="0">
              <a:buNone/>
              <a:defRPr sz="1512"/>
            </a:lvl3pPr>
            <a:lvl4pPr marL="863971" indent="0">
              <a:buNone/>
              <a:defRPr sz="1260"/>
            </a:lvl4pPr>
            <a:lvl5pPr marL="1151961" indent="0">
              <a:buNone/>
              <a:defRPr sz="1260"/>
            </a:lvl5pPr>
            <a:lvl6pPr marL="1439951" indent="0">
              <a:buNone/>
              <a:defRPr sz="1260"/>
            </a:lvl6pPr>
            <a:lvl7pPr marL="1727942" indent="0">
              <a:buNone/>
              <a:defRPr sz="1260"/>
            </a:lvl7pPr>
            <a:lvl8pPr marL="2015932" indent="0">
              <a:buNone/>
              <a:defRPr sz="1260"/>
            </a:lvl8pPr>
            <a:lvl9pPr marL="2303922" indent="0">
              <a:buNone/>
              <a:defRPr sz="126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96712" y="1403985"/>
            <a:ext cx="1857573" cy="2601056"/>
          </a:xfrm>
        </p:spPr>
        <p:txBody>
          <a:bodyPr/>
          <a:lstStyle>
            <a:lvl1pPr marL="0" indent="0">
              <a:buNone/>
              <a:defRPr sz="1008"/>
            </a:lvl1pPr>
            <a:lvl2pPr marL="287990" indent="0">
              <a:buNone/>
              <a:defRPr sz="882"/>
            </a:lvl2pPr>
            <a:lvl3pPr marL="575981" indent="0">
              <a:buNone/>
              <a:defRPr sz="756"/>
            </a:lvl3pPr>
            <a:lvl4pPr marL="863971" indent="0">
              <a:buNone/>
              <a:defRPr sz="630"/>
            </a:lvl4pPr>
            <a:lvl5pPr marL="1151961" indent="0">
              <a:buNone/>
              <a:defRPr sz="630"/>
            </a:lvl5pPr>
            <a:lvl6pPr marL="1439951" indent="0">
              <a:buNone/>
              <a:defRPr sz="630"/>
            </a:lvl6pPr>
            <a:lvl7pPr marL="1727942" indent="0">
              <a:buNone/>
              <a:defRPr sz="630"/>
            </a:lvl7pPr>
            <a:lvl8pPr marL="2015932" indent="0">
              <a:buNone/>
              <a:defRPr sz="630"/>
            </a:lvl8pPr>
            <a:lvl9pPr marL="2303922" indent="0">
              <a:buNone/>
              <a:defRPr sz="63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74F93-E66E-4084-A85B-1D5EDB09364C}" type="datetimeFigureOut">
              <a:rPr lang="en-US" smtClean="0"/>
              <a:t>10/27/2022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B51E8-82B2-4FED-93D0-397746427B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878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95962" y="249165"/>
            <a:ext cx="4967526" cy="9045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5962" y="1245820"/>
            <a:ext cx="4967526" cy="29693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95962" y="4337621"/>
            <a:ext cx="1295876" cy="24916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B74F93-E66E-4084-A85B-1D5EDB09364C}" type="datetimeFigureOut">
              <a:rPr lang="en-US" smtClean="0"/>
              <a:t>10/27/2022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07818" y="4337621"/>
            <a:ext cx="1943814" cy="24916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5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67612" y="4337621"/>
            <a:ext cx="1295876" cy="24916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4B51E8-82B2-4FED-93D0-397746427B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599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575981" rtl="0" eaLnBrk="1" latinLnBrk="0" hangingPunct="1">
        <a:lnSpc>
          <a:spcPct val="90000"/>
        </a:lnSpc>
        <a:spcBef>
          <a:spcPct val="0"/>
        </a:spcBef>
        <a:buNone/>
        <a:defRPr sz="277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3995" indent="-143995" algn="l" defTabSz="575981" rtl="0" eaLnBrk="1" latinLnBrk="0" hangingPunct="1">
        <a:lnSpc>
          <a:spcPct val="90000"/>
        </a:lnSpc>
        <a:spcBef>
          <a:spcPts val="630"/>
        </a:spcBef>
        <a:buFont typeface="Arial" panose="020B0604020202020204" pitchFamily="34" charset="0"/>
        <a:buChar char="•"/>
        <a:defRPr sz="1764" kern="1200">
          <a:solidFill>
            <a:schemeClr val="tx1"/>
          </a:solidFill>
          <a:latin typeface="+mn-lt"/>
          <a:ea typeface="+mn-ea"/>
          <a:cs typeface="+mn-cs"/>
        </a:defRPr>
      </a:lvl1pPr>
      <a:lvl2pPr marL="431985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512" kern="1200">
          <a:solidFill>
            <a:schemeClr val="tx1"/>
          </a:solidFill>
          <a:latin typeface="+mn-lt"/>
          <a:ea typeface="+mn-ea"/>
          <a:cs typeface="+mn-cs"/>
        </a:defRPr>
      </a:lvl2pPr>
      <a:lvl3pPr marL="719976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3pPr>
      <a:lvl4pPr marL="1007966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4pPr>
      <a:lvl5pPr marL="1295956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5pPr>
      <a:lvl6pPr marL="1583947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6pPr>
      <a:lvl7pPr marL="1871937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7pPr>
      <a:lvl8pPr marL="2159927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8pPr>
      <a:lvl9pPr marL="2447917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1pPr>
      <a:lvl2pPr marL="287990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2pPr>
      <a:lvl3pPr marL="575981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3pPr>
      <a:lvl4pPr marL="863971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4pPr>
      <a:lvl5pPr marL="1151961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5pPr>
      <a:lvl6pPr marL="1439951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6pPr>
      <a:lvl7pPr marL="1727942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7pPr>
      <a:lvl8pPr marL="2015932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8pPr>
      <a:lvl9pPr marL="2303922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5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43631151"/>
              </p:ext>
            </p:extLst>
          </p:nvPr>
        </p:nvGraphicFramePr>
        <p:xfrm>
          <a:off x="3887684" y="2626159"/>
          <a:ext cx="1728000" cy="18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-8445" y="2382405"/>
            <a:ext cx="28425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400" smtClean="0"/>
              <a:t>Culture medium of cellular models</a:t>
            </a:r>
            <a:endParaRPr lang="en-US" sz="1400"/>
          </a:p>
        </p:txBody>
      </p:sp>
      <p:sp>
        <p:nvSpPr>
          <p:cNvPr id="5" name="TextBox 4"/>
          <p:cNvSpPr txBox="1"/>
          <p:nvPr/>
        </p:nvSpPr>
        <p:spPr>
          <a:xfrm>
            <a:off x="-8445" y="146582"/>
            <a:ext cx="34133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400" smtClean="0"/>
              <a:t>Blood derivatives</a:t>
            </a:r>
            <a:endParaRPr lang="en-US" sz="140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36798492"/>
              </p:ext>
            </p:extLst>
          </p:nvPr>
        </p:nvGraphicFramePr>
        <p:xfrm>
          <a:off x="295954" y="2626159"/>
          <a:ext cx="1728000" cy="18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42804830"/>
              </p:ext>
            </p:extLst>
          </p:nvPr>
        </p:nvGraphicFramePr>
        <p:xfrm>
          <a:off x="2091819" y="2626159"/>
          <a:ext cx="1728000" cy="18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28" name="Straight Connector 27"/>
          <p:cNvCxnSpPr/>
          <p:nvPr/>
        </p:nvCxnSpPr>
        <p:spPr>
          <a:xfrm>
            <a:off x="4421998" y="3053453"/>
            <a:ext cx="967156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269014" y="3000113"/>
            <a:ext cx="1143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4269014" y="3000113"/>
            <a:ext cx="0" cy="216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5419634" y="2992493"/>
            <a:ext cx="0" cy="432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4421998" y="3053453"/>
            <a:ext cx="0" cy="144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5396774" y="3045833"/>
            <a:ext cx="0" cy="381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4792142" y="3007549"/>
            <a:ext cx="4185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400"/>
              <a:t>*</a:t>
            </a:r>
            <a:endParaRPr lang="en-US" sz="1400"/>
          </a:p>
        </p:txBody>
      </p:sp>
      <p:sp>
        <p:nvSpPr>
          <p:cNvPr id="41" name="TextBox 40"/>
          <p:cNvSpPr txBox="1"/>
          <p:nvPr/>
        </p:nvSpPr>
        <p:spPr>
          <a:xfrm>
            <a:off x="4905576" y="2770955"/>
            <a:ext cx="4343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200"/>
              <a:t>$</a:t>
            </a:r>
            <a:endParaRPr lang="en-US" sz="1200"/>
          </a:p>
        </p:txBody>
      </p:sp>
      <p:graphicFrame>
        <p:nvGraphicFramePr>
          <p:cNvPr id="20" name="Chart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3254426"/>
              </p:ext>
            </p:extLst>
          </p:nvPr>
        </p:nvGraphicFramePr>
        <p:xfrm>
          <a:off x="295954" y="518382"/>
          <a:ext cx="1728000" cy="18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1" name="Chart 2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66156881"/>
              </p:ext>
            </p:extLst>
          </p:nvPr>
        </p:nvGraphicFramePr>
        <p:xfrm>
          <a:off x="2091819" y="518382"/>
          <a:ext cx="1728000" cy="18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-8445" y="469635"/>
            <a:ext cx="345600" cy="19872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en-US" sz="1050"/>
              <a:t>Cystatin C concentration [</a:t>
            </a:r>
            <a:r>
              <a:rPr lang="en-US" sz="1050"/>
              <a:t>mg/L</a:t>
            </a:r>
            <a:r>
              <a:rPr lang="en-US" sz="1050" smtClean="0"/>
              <a:t>]</a:t>
            </a:r>
            <a:endParaRPr lang="en-US" sz="1050"/>
          </a:p>
        </p:txBody>
      </p:sp>
      <p:sp>
        <p:nvSpPr>
          <p:cNvPr id="23" name="TextBox 22"/>
          <p:cNvSpPr txBox="1"/>
          <p:nvPr/>
        </p:nvSpPr>
        <p:spPr>
          <a:xfrm>
            <a:off x="-8445" y="2607944"/>
            <a:ext cx="346249" cy="1987229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en-US" sz="1050"/>
              <a:t>Cystatin C </a:t>
            </a:r>
            <a:r>
              <a:rPr lang="en-US" sz="1050"/>
              <a:t>concentration </a:t>
            </a:r>
            <a:r>
              <a:rPr lang="en-US" sz="1050" smtClean="0"/>
              <a:t>[ng/mL]</a:t>
            </a:r>
            <a:endParaRPr lang="en-US" sz="1050"/>
          </a:p>
        </p:txBody>
      </p:sp>
    </p:spTree>
    <p:extLst>
      <p:ext uri="{BB962C8B-B14F-4D97-AF65-F5344CB8AC3E}">
        <p14:creationId xmlns:p14="http://schemas.microsoft.com/office/powerpoint/2010/main" val="19458963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425</TotalTime>
  <Words>26</Words>
  <Application>Microsoft Office PowerPoint</Application>
  <PresentationFormat>Custom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Luxembourg Institute of Health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Kathleen Mommaerts</dc:creator>
  <cp:lastModifiedBy>Kathleen Mommaerts</cp:lastModifiedBy>
  <cp:revision>21</cp:revision>
  <cp:lastPrinted>2021-12-06T15:26:26Z</cp:lastPrinted>
  <dcterms:created xsi:type="dcterms:W3CDTF">2021-11-26T15:11:03Z</dcterms:created>
  <dcterms:modified xsi:type="dcterms:W3CDTF">2022-10-27T08:36:02Z</dcterms:modified>
</cp:coreProperties>
</file>