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81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006475" y="777875"/>
            <a:ext cx="1800000" cy="1800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942907" y="777875"/>
            <a:ext cx="1800000" cy="1800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878070" y="777875"/>
            <a:ext cx="1800000" cy="1800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06475" y="2705735"/>
            <a:ext cx="1800000" cy="1800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942907" y="2705735"/>
            <a:ext cx="1800000" cy="18000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78070" y="2705735"/>
            <a:ext cx="1800000" cy="18000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006475" y="4633595"/>
            <a:ext cx="1800000" cy="1800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2942907" y="4633595"/>
            <a:ext cx="1800000" cy="18000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878070" y="4633595"/>
            <a:ext cx="1800000" cy="180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75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97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2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5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89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8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0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CF18-0898-4DD2-8F53-E51D93D3EB6D}" type="datetimeFigureOut">
              <a:rPr lang="en-US" smtClean="0"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A1C8-5CC2-4CDB-BC0F-D07EFD1812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7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png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31" name="Picture Placeholder 3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32" name="Picture Placeholder 31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33" name="Picture Placeholder 32"/>
          <p:cNvPicPr>
            <a:picLocks noGrp="1" noChangeAspect="1"/>
          </p:cNvPicPr>
          <p:nvPr>
            <p:ph type="pic" sz="quarter" idx="1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11" name="TextBox 10"/>
          <p:cNvSpPr txBox="1"/>
          <p:nvPr/>
        </p:nvSpPr>
        <p:spPr>
          <a:xfrm>
            <a:off x="1168400" y="4191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mtClean="0"/>
              <a:t>CS10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57107" y="4191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mtClean="0"/>
              <a:t>IRI-A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92270" y="4085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mtClean="0"/>
              <a:t>IRI-B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4810" y="979375"/>
            <a:ext cx="461665" cy="1397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CH" smtClean="0"/>
              <a:t>iPSC-4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4810" y="2907235"/>
            <a:ext cx="461665" cy="1397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CH" smtClean="0"/>
              <a:t>iPSC-5</a:t>
            </a: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44809" y="4835095"/>
            <a:ext cx="461665" cy="1397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fr-CH" smtClean="0"/>
              <a:t>iPSC-6</a:t>
            </a:r>
            <a:endParaRPr lang="en-US"/>
          </a:p>
        </p:txBody>
      </p:sp>
      <p:pic>
        <p:nvPicPr>
          <p:cNvPr id="29" name="Picture Placeholder 28"/>
          <p:cNvPicPr>
            <a:picLocks noGrp="1" noChangeAspect="1"/>
          </p:cNvPicPr>
          <p:nvPr>
            <p:ph type="pic" sz="quarter" idx="1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30" name="Picture Placeholder 29"/>
          <p:cNvPicPr>
            <a:picLocks noGrp="1" noChangeAspect="1"/>
          </p:cNvPicPr>
          <p:nvPr>
            <p:ph type="pic" sz="quarter" idx="14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8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" b="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119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6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Luxembourg Institute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Mommaerts</dc:creator>
  <cp:lastModifiedBy>Kathleen Mommaerts</cp:lastModifiedBy>
  <cp:revision>8</cp:revision>
  <dcterms:created xsi:type="dcterms:W3CDTF">2021-06-02T07:56:17Z</dcterms:created>
  <dcterms:modified xsi:type="dcterms:W3CDTF">2021-08-26T14:53:10Z</dcterms:modified>
</cp:coreProperties>
</file>