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BD8"/>
    <a:srgbClr val="B15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6710" autoAdjust="0"/>
  </p:normalViewPr>
  <p:slideViewPr>
    <p:cSldViewPr snapToGrid="0">
      <p:cViewPr varScale="1">
        <p:scale>
          <a:sx n="88" d="100"/>
          <a:sy n="88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0B6D-A2BF-4926-9E3B-75975A6404A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2A6F-9B5D-4DBD-AFB4-4F553DBC4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0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B7A99-3D7A-405A-9F60-7456F6C6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C8DE06-9CF6-4C5C-B47D-5E78CB71B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A903B-1BA2-4998-844C-6D5C3535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CDD4C-D16F-4FB0-A89B-7A98B04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076E8-729B-4BC8-A7FC-660E117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DA13B9-9508-40AF-AA93-C4F17A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E26BA-DC78-401B-97E8-FA155E8A4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13FDA4-1393-407B-BF68-FCCE9ABB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E51DFD-0860-415B-AC64-8591180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5ACADC-4EA7-467F-B34D-B427CFD4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4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9BB010-3B86-49B8-964F-0BE100F1C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6F1050-0F7B-4763-A555-D61A65DF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CABE0-497B-48B3-8A4A-78FA1A39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8BF0A1-0A01-4A7B-8D9B-DC2B599D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DD351-93DF-4B3D-893E-BA1B924A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DF021-A56D-4DCA-929C-01BBD12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E9543-BAAF-4667-A329-46FCAC65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79F318-E6DB-4F2B-B1DB-B25596FE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7D3D11-5ECB-4627-9AA8-22961038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BC030B-9474-4812-80A2-52184636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51DAF-02F0-42E0-AD31-28478F0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786B62-1DDB-4CBD-9CFC-360B6719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676DA-C2D3-476E-ADC4-A61CA934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F006F-95AF-40E7-ACBC-1F6814DC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5DEE3-D63B-4B65-8EDC-A923E98B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4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77117-ACEA-4DB7-B94A-39670452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80D02-7C67-46BE-B3FB-69EC15123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2609D4-2A2C-48F6-90C3-EB62F91F8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C5888-D2BC-40F0-B0BE-2441467A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6D7EF7-0057-4191-8247-CF80556E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2603D-7BA1-4D34-9843-A34AF1CF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D08EF-75AF-40FB-917D-E54FE278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DC9B5A-1C80-4FEE-B054-6D88CA0AE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56FC7B-1E2A-441B-BC17-EBE7D774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A3370F-DBDD-4FEE-AE4E-9A46D1DA8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0C4625-1DBB-4CD2-82EF-0063D0477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1FF0B5-E442-49BC-A3CD-8F3D009C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270126-34D5-4107-AA94-E6816D0D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C82861-19A8-4ECE-ACE8-B359E4F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BC953-7C5A-425F-B323-FBEBD918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C0CB2D-C50A-4325-ACC2-7775A188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F43562-7B25-47E1-AFF5-53A62163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CD3E1F-A997-4483-8CC4-7F102755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8F0650-289C-47EB-9F6B-E4BED812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6DEECF-77F0-4D9C-B0FA-8146C50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2F44F5-055D-4E21-BCBF-354EDFB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252C1-9336-4EB3-A558-39A1329E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6DA6E-7EDA-481D-85C0-51108DC0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235B0-F078-46F5-93A5-D84898519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5EA2A-C16C-4CCD-BEC5-71A0DB00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27CD4-AD25-42AF-8B31-7189211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4DD185-BC3B-46A3-AA01-940208CF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9D63D-38E6-41D5-8320-050DC39D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7F6079-FCFB-45A1-B157-72A9241AF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FA5741-EC10-4F11-9404-0BB990412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0937DC-18DE-47A7-A3CB-7726D687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7D6D5-4234-4936-B4AA-159EFDA2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8A4AC8-1891-40DC-8B8F-2AA1388B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65E447-90ED-48E7-9D82-7A22F914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42D505-FE55-4231-A131-EC9C35CC2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44E0A-4177-4588-98F2-D9F2A822B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6F0A-74BC-45AB-9EF4-D05437C50E3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BBBBDB-6077-4B21-BF10-D08E58E57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52A6DB-0D8A-443F-8D8B-BF2DC348D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8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161" y="2054673"/>
            <a:ext cx="676557" cy="1290292"/>
          </a:xfrm>
          <a:prstGeom prst="rect">
            <a:avLst/>
          </a:prstGeom>
        </p:spPr>
      </p:pic>
      <p:pic>
        <p:nvPicPr>
          <p:cNvPr id="20" name="Image 19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A0640AFB-B97C-43AC-8CCB-AF1C917FCB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49" y="4308834"/>
            <a:ext cx="531622" cy="890675"/>
          </a:xfrm>
          <a:prstGeom prst="rect">
            <a:avLst/>
          </a:prstGeom>
        </p:spPr>
      </p:pic>
      <p:sp>
        <p:nvSpPr>
          <p:cNvPr id="3" name="Rounded Rectangle 22">
            <a:extLst>
              <a:ext uri="{FF2B5EF4-FFF2-40B4-BE49-F238E27FC236}">
                <a16:creationId xmlns:a16="http://schemas.microsoft.com/office/drawing/2014/main" id="{51D2581C-8FA6-4A18-9759-6AEE70AE2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73" y="401802"/>
            <a:ext cx="1933340" cy="622392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 biopsies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ounded Rectangle 26">
            <a:extLst>
              <a:ext uri="{FF2B5EF4-FFF2-40B4-BE49-F238E27FC236}">
                <a16:creationId xmlns:a16="http://schemas.microsoft.com/office/drawing/2014/main" id="{D0FA1E98-5169-4A10-9823-217F91B33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518" y="399208"/>
            <a:ext cx="1865759" cy="623141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Dissociation techniques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ounded Rectangle 27">
            <a:extLst>
              <a:ext uri="{FF2B5EF4-FFF2-40B4-BE49-F238E27FC236}">
                <a16:creationId xmlns:a16="http://schemas.microsoft.com/office/drawing/2014/main" id="{F1E146AA-813A-4435-9379-AE67AF5AF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187" y="403991"/>
            <a:ext cx="1797776" cy="6277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5400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PASSAGE 1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ounded Rectangle 28">
            <a:extLst>
              <a:ext uri="{FF2B5EF4-FFF2-40B4-BE49-F238E27FC236}">
                <a16:creationId xmlns:a16="http://schemas.microsoft.com/office/drawing/2014/main" id="{3AB7A553-D0BA-4572-AE97-BC03AD33C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417" y="395120"/>
            <a:ext cx="497845" cy="62638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24D363D6-38F0-4EE2-9D5E-5493AB24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9471" y="406899"/>
            <a:ext cx="1614273" cy="63429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PASSAGE 10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3CB828F0-E27D-46E7-A6A2-6917666D4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223722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100" b="0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r-CH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D82690D-9684-49DD-84B8-D485E9A911EA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311133" y="1067492"/>
            <a:ext cx="1990086" cy="1010119"/>
          </a:xfrm>
          <a:prstGeom prst="rect">
            <a:avLst/>
          </a:prstGeom>
        </p:spPr>
      </p:pic>
      <p:pic>
        <p:nvPicPr>
          <p:cNvPr id="23" name="Image 22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B712DB87-3062-4297-8ACC-A0243A9C5F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11" y="4313672"/>
            <a:ext cx="531622" cy="890675"/>
          </a:xfrm>
          <a:prstGeom prst="rect">
            <a:avLst/>
          </a:prstGeom>
        </p:spPr>
      </p:pic>
      <p:pic>
        <p:nvPicPr>
          <p:cNvPr id="24" name="Image 23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DB9DB2A8-3A74-4C3B-8B26-30951E9CA2B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902" y="4306228"/>
            <a:ext cx="531622" cy="890675"/>
          </a:xfrm>
          <a:prstGeom prst="rect">
            <a:avLst/>
          </a:prstGeom>
        </p:spPr>
      </p:pic>
      <p:sp>
        <p:nvSpPr>
          <p:cNvPr id="68" name="ZoneTexte 67">
            <a:extLst>
              <a:ext uri="{FF2B5EF4-FFF2-40B4-BE49-F238E27FC236}">
                <a16:creationId xmlns:a16="http://schemas.microsoft.com/office/drawing/2014/main" id="{36563A28-629D-4C78-A688-9A849BCDD29E}"/>
              </a:ext>
            </a:extLst>
          </p:cNvPr>
          <p:cNvSpPr txBox="1"/>
          <p:nvPr/>
        </p:nvSpPr>
        <p:spPr>
          <a:xfrm>
            <a:off x="3525321" y="1785119"/>
            <a:ext cx="150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COLL (n = 3)</a:t>
            </a:r>
            <a:endParaRPr lang="en-GB" dirty="0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02E9E5C2-9CD4-4460-B233-2D7E1F4338ED}"/>
              </a:ext>
            </a:extLst>
          </p:cNvPr>
          <p:cNvSpPr txBox="1"/>
          <p:nvPr/>
        </p:nvSpPr>
        <p:spPr>
          <a:xfrm>
            <a:off x="10158336" y="1814241"/>
            <a:ext cx="125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NS (n = 3)</a:t>
            </a:r>
            <a:endParaRPr lang="en-GB" dirty="0"/>
          </a:p>
        </p:txBody>
      </p:sp>
      <p:pic>
        <p:nvPicPr>
          <p:cNvPr id="79" name="Image 78">
            <a:extLst>
              <a:ext uri="{FF2B5EF4-FFF2-40B4-BE49-F238E27FC236}">
                <a16:creationId xmlns:a16="http://schemas.microsoft.com/office/drawing/2014/main" id="{B8645BFF-8F92-421C-86B3-15893BA4D21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45837">
            <a:off x="6250813" y="3486398"/>
            <a:ext cx="625766" cy="358272"/>
          </a:xfrm>
          <a:prstGeom prst="rect">
            <a:avLst/>
          </a:prstGeom>
        </p:spPr>
      </p:pic>
      <p:sp>
        <p:nvSpPr>
          <p:cNvPr id="80" name="ZoneTexte 79">
            <a:extLst>
              <a:ext uri="{FF2B5EF4-FFF2-40B4-BE49-F238E27FC236}">
                <a16:creationId xmlns:a16="http://schemas.microsoft.com/office/drawing/2014/main" id="{0F4586C4-4C17-4251-B6DB-239F1BA0B267}"/>
              </a:ext>
            </a:extLst>
          </p:cNvPr>
          <p:cNvSpPr txBox="1"/>
          <p:nvPr/>
        </p:nvSpPr>
        <p:spPr>
          <a:xfrm>
            <a:off x="6060358" y="1817950"/>
            <a:ext cx="125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PHY (n = 3)</a:t>
            </a:r>
            <a:endParaRPr lang="en-GB" dirty="0"/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C0586EEB-3167-40F8-B53B-705CE5DD0924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1289888" y="2077611"/>
            <a:ext cx="16288" cy="19011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05D978C1-4F3B-43AE-9319-E837A42FA4D5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227397" y="1022349"/>
            <a:ext cx="1" cy="728076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FC6BC472-499D-4FE1-8C0D-6BA948BE2D26}"/>
              </a:ext>
            </a:extLst>
          </p:cNvPr>
          <p:cNvSpPr txBox="1"/>
          <p:nvPr/>
        </p:nvSpPr>
        <p:spPr>
          <a:xfrm>
            <a:off x="6064754" y="3447614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  <a:endParaRPr lang="en-GB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AFFF22AD-BDE4-454F-A06A-C0D61F774D51}"/>
              </a:ext>
            </a:extLst>
          </p:cNvPr>
          <p:cNvSpPr txBox="1"/>
          <p:nvPr/>
        </p:nvSpPr>
        <p:spPr>
          <a:xfrm>
            <a:off x="8274564" y="1785119"/>
            <a:ext cx="125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GM (n = 3)</a:t>
            </a:r>
            <a:endParaRPr lang="en-GB" dirty="0"/>
          </a:p>
        </p:txBody>
      </p:sp>
      <p:pic>
        <p:nvPicPr>
          <p:cNvPr id="33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848" y="1118163"/>
            <a:ext cx="517838" cy="49680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53CA3F6E-4C57-4FEF-9511-5233798B0BE2}"/>
              </a:ext>
            </a:extLst>
          </p:cNvPr>
          <p:cNvSpPr txBox="1"/>
          <p:nvPr/>
        </p:nvSpPr>
        <p:spPr>
          <a:xfrm>
            <a:off x="3430396" y="6012341"/>
            <a:ext cx="220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Cryopreservation</a:t>
            </a:r>
            <a:endParaRPr lang="en-GB" dirty="0"/>
          </a:p>
        </p:txBody>
      </p: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C0BDC9DF-09A4-4169-A477-7C41F65061AB}"/>
              </a:ext>
            </a:extLst>
          </p:cNvPr>
          <p:cNvCxnSpPr>
            <a:cxnSpLocks/>
            <a:endCxn id="56" idx="1"/>
          </p:cNvCxnSpPr>
          <p:nvPr/>
        </p:nvCxnSpPr>
        <p:spPr>
          <a:xfrm flipV="1">
            <a:off x="5263854" y="5941606"/>
            <a:ext cx="519633" cy="2842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40C4C1B8-2F11-47C8-ADAB-577EF7F422E2}"/>
              </a:ext>
            </a:extLst>
          </p:cNvPr>
          <p:cNvCxnSpPr>
            <a:cxnSpLocks/>
            <a:endCxn id="91" idx="1"/>
          </p:cNvCxnSpPr>
          <p:nvPr/>
        </p:nvCxnSpPr>
        <p:spPr>
          <a:xfrm>
            <a:off x="5256002" y="6211396"/>
            <a:ext cx="513105" cy="2842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DFE94257-0096-46CD-8277-ACF544B66EE4}"/>
              </a:ext>
            </a:extLst>
          </p:cNvPr>
          <p:cNvSpPr txBox="1"/>
          <p:nvPr/>
        </p:nvSpPr>
        <p:spPr>
          <a:xfrm>
            <a:off x="5783487" y="5756940"/>
            <a:ext cx="6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CS10</a:t>
            </a:r>
            <a:endParaRPr lang="en-GB" dirty="0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C524E6AD-64BF-45E7-AE07-A8E8712F75F1}"/>
              </a:ext>
            </a:extLst>
          </p:cNvPr>
          <p:cNvSpPr txBox="1"/>
          <p:nvPr/>
        </p:nvSpPr>
        <p:spPr>
          <a:xfrm>
            <a:off x="5769107" y="6310938"/>
            <a:ext cx="721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DGFD</a:t>
            </a:r>
            <a:endParaRPr lang="en-GB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D80C0147-70EF-461E-86C7-75274F69405D}"/>
              </a:ext>
            </a:extLst>
          </p:cNvPr>
          <p:cNvSpPr txBox="1"/>
          <p:nvPr/>
        </p:nvSpPr>
        <p:spPr>
          <a:xfrm>
            <a:off x="10120252" y="3503425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  <a:endParaRPr lang="en-GB" dirty="0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B860C980-57C5-4790-AF2F-EDFBA9E68EBA}"/>
              </a:ext>
            </a:extLst>
          </p:cNvPr>
          <p:cNvSpPr txBox="1"/>
          <p:nvPr/>
        </p:nvSpPr>
        <p:spPr>
          <a:xfrm flipH="1">
            <a:off x="3537545" y="3420478"/>
            <a:ext cx="181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 </a:t>
            </a:r>
            <a:r>
              <a:rPr lang="fr-BE" dirty="0" err="1"/>
              <a:t>collagenase</a:t>
            </a:r>
            <a:endParaRPr lang="en-GB" dirty="0"/>
          </a:p>
        </p:txBody>
      </p:sp>
      <p:sp>
        <p:nvSpPr>
          <p:cNvPr id="95" name="Rounded Rectangle 28">
            <a:extLst>
              <a:ext uri="{FF2B5EF4-FFF2-40B4-BE49-F238E27FC236}">
                <a16:creationId xmlns:a16="http://schemas.microsoft.com/office/drawing/2014/main" id="{E022B4DD-2CA7-4BBE-AB7F-8C7CA6AF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331" y="408212"/>
            <a:ext cx="497845" cy="61925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ounded Rectangle 28">
            <a:extLst>
              <a:ext uri="{FF2B5EF4-FFF2-40B4-BE49-F238E27FC236}">
                <a16:creationId xmlns:a16="http://schemas.microsoft.com/office/drawing/2014/main" id="{A62320AE-7B27-417E-BED4-FF229193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849" y="401802"/>
            <a:ext cx="497845" cy="61969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ounded Rectangle 28">
            <a:extLst>
              <a:ext uri="{FF2B5EF4-FFF2-40B4-BE49-F238E27FC236}">
                <a16:creationId xmlns:a16="http://schemas.microsoft.com/office/drawing/2014/main" id="{99CC54F4-C555-44CC-A1AB-04B28A580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855" y="399485"/>
            <a:ext cx="497845" cy="62201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P5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ounded Rectangle 28">
            <a:extLst>
              <a:ext uri="{FF2B5EF4-FFF2-40B4-BE49-F238E27FC236}">
                <a16:creationId xmlns:a16="http://schemas.microsoft.com/office/drawing/2014/main" id="{98472934-E6C7-4F5C-AF5A-F36529CEA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861" y="396427"/>
            <a:ext cx="497845" cy="62507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P6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ounded Rectangle 28">
            <a:extLst>
              <a:ext uri="{FF2B5EF4-FFF2-40B4-BE49-F238E27FC236}">
                <a16:creationId xmlns:a16="http://schemas.microsoft.com/office/drawing/2014/main" id="{BEC708FE-E4F3-472E-B761-A21032BF8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867" y="396427"/>
            <a:ext cx="497845" cy="62507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P7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ounded Rectangle 28">
            <a:extLst>
              <a:ext uri="{FF2B5EF4-FFF2-40B4-BE49-F238E27FC236}">
                <a16:creationId xmlns:a16="http://schemas.microsoft.com/office/drawing/2014/main" id="{39CF04D3-4D15-4744-9A05-21C69424A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9039" y="395120"/>
            <a:ext cx="497845" cy="62638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P8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ounded Rectangle 28">
            <a:extLst>
              <a:ext uri="{FF2B5EF4-FFF2-40B4-BE49-F238E27FC236}">
                <a16:creationId xmlns:a16="http://schemas.microsoft.com/office/drawing/2014/main" id="{EF21A46E-ADA3-4575-A617-031F07720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3466" y="395120"/>
            <a:ext cx="497845" cy="62638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en-US" sz="1700" b="1" i="0" u="none" strike="noStrike" cap="none" normalizeH="0" baseline="0" dirty="0">
                <a:ln>
                  <a:noFill/>
                </a:ln>
                <a:solidFill>
                  <a:srgbClr val="2C2C2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P9</a:t>
            </a:r>
            <a:endParaRPr kumimoji="0" lang="fr-CH" altLang="en-US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1" y="2174838"/>
            <a:ext cx="2024853" cy="977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017" y="2154451"/>
            <a:ext cx="2024853" cy="9600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233" y="2176353"/>
            <a:ext cx="2024853" cy="96006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2865277" y="1763217"/>
            <a:ext cx="9098467" cy="155945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02658" y="3980438"/>
            <a:ext cx="9246739" cy="155880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Connecteur droit avec flèche 80">
            <a:extLst>
              <a:ext uri="{FF2B5EF4-FFF2-40B4-BE49-F238E27FC236}">
                <a16:creationId xmlns:a16="http://schemas.microsoft.com/office/drawing/2014/main" id="{666E47CB-0E8D-450A-B110-A0CBCBD53983}"/>
              </a:ext>
            </a:extLst>
          </p:cNvPr>
          <p:cNvCxnSpPr>
            <a:cxnSpLocks/>
          </p:cNvCxnSpPr>
          <p:nvPr/>
        </p:nvCxnSpPr>
        <p:spPr>
          <a:xfrm flipV="1">
            <a:off x="4671420" y="3191989"/>
            <a:ext cx="2025347" cy="1162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3" name="Connecteur droit avec flèche 80">
            <a:extLst>
              <a:ext uri="{FF2B5EF4-FFF2-40B4-BE49-F238E27FC236}">
                <a16:creationId xmlns:a16="http://schemas.microsoft.com/office/drawing/2014/main" id="{666E47CB-0E8D-450A-B110-A0CBCBD53983}"/>
              </a:ext>
            </a:extLst>
          </p:cNvPr>
          <p:cNvCxnSpPr>
            <a:cxnSpLocks/>
          </p:cNvCxnSpPr>
          <p:nvPr/>
        </p:nvCxnSpPr>
        <p:spPr>
          <a:xfrm flipV="1">
            <a:off x="6750941" y="3208739"/>
            <a:ext cx="2025347" cy="1162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4" name="Connecteur droit avec flèche 80">
            <a:extLst>
              <a:ext uri="{FF2B5EF4-FFF2-40B4-BE49-F238E27FC236}">
                <a16:creationId xmlns:a16="http://schemas.microsoft.com/office/drawing/2014/main" id="{666E47CB-0E8D-450A-B110-A0CBCBD53983}"/>
              </a:ext>
            </a:extLst>
          </p:cNvPr>
          <p:cNvCxnSpPr>
            <a:cxnSpLocks/>
          </p:cNvCxnSpPr>
          <p:nvPr/>
        </p:nvCxnSpPr>
        <p:spPr>
          <a:xfrm flipV="1">
            <a:off x="8741639" y="3214706"/>
            <a:ext cx="2025347" cy="1162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45" name="Image 19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A0640AFB-B97C-43AC-8CCB-AF1C917FCB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424" y="4308709"/>
            <a:ext cx="531622" cy="890675"/>
          </a:xfrm>
          <a:prstGeom prst="rect">
            <a:avLst/>
          </a:prstGeom>
        </p:spPr>
      </p:pic>
      <p:pic>
        <p:nvPicPr>
          <p:cNvPr id="146" name="Image 22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B712DB87-3062-4297-8ACC-A0243A9C5F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86" y="4313547"/>
            <a:ext cx="531622" cy="890675"/>
          </a:xfrm>
          <a:prstGeom prst="rect">
            <a:avLst/>
          </a:prstGeom>
        </p:spPr>
      </p:pic>
      <p:pic>
        <p:nvPicPr>
          <p:cNvPr id="147" name="Image 23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DB9DB2A8-3A74-4C3B-8B26-30951E9CA2B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77" y="4306103"/>
            <a:ext cx="531622" cy="890675"/>
          </a:xfrm>
          <a:prstGeom prst="rect">
            <a:avLst/>
          </a:prstGeom>
        </p:spPr>
      </p:pic>
      <p:pic>
        <p:nvPicPr>
          <p:cNvPr id="148" name="Image 19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A0640AFB-B97C-43AC-8CCB-AF1C917FCB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40" y="4308709"/>
            <a:ext cx="531622" cy="890675"/>
          </a:xfrm>
          <a:prstGeom prst="rect">
            <a:avLst/>
          </a:prstGeom>
        </p:spPr>
      </p:pic>
      <p:pic>
        <p:nvPicPr>
          <p:cNvPr id="149" name="Image 22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B712DB87-3062-4297-8ACC-A0243A9C5F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002" y="4313547"/>
            <a:ext cx="531622" cy="890675"/>
          </a:xfrm>
          <a:prstGeom prst="rect">
            <a:avLst/>
          </a:prstGeom>
        </p:spPr>
      </p:pic>
      <p:pic>
        <p:nvPicPr>
          <p:cNvPr id="150" name="Image 23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DB9DB2A8-3A74-4C3B-8B26-30951E9CA2B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93" y="4306103"/>
            <a:ext cx="531622" cy="890675"/>
          </a:xfrm>
          <a:prstGeom prst="rect">
            <a:avLst/>
          </a:prstGeom>
        </p:spPr>
      </p:pic>
      <p:pic>
        <p:nvPicPr>
          <p:cNvPr id="151" name="Image 19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A0640AFB-B97C-43AC-8CCB-AF1C917FCB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489" y="4353780"/>
            <a:ext cx="531622" cy="890675"/>
          </a:xfrm>
          <a:prstGeom prst="rect">
            <a:avLst/>
          </a:prstGeom>
        </p:spPr>
      </p:pic>
      <p:pic>
        <p:nvPicPr>
          <p:cNvPr id="152" name="Image 22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B712DB87-3062-4297-8ACC-A0243A9C5F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951" y="4358618"/>
            <a:ext cx="531622" cy="890675"/>
          </a:xfrm>
          <a:prstGeom prst="rect">
            <a:avLst/>
          </a:prstGeom>
        </p:spPr>
      </p:pic>
      <p:pic>
        <p:nvPicPr>
          <p:cNvPr id="153" name="Image 23" descr="Une image contenant assis, noir, blanc, table&#10;&#10;Description générée automatiquement">
            <a:extLst>
              <a:ext uri="{FF2B5EF4-FFF2-40B4-BE49-F238E27FC236}">
                <a16:creationId xmlns:a16="http://schemas.microsoft.com/office/drawing/2014/main" id="{DB9DB2A8-3A74-4C3B-8B26-30951E9CA2B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342" y="4351174"/>
            <a:ext cx="531622" cy="890675"/>
          </a:xfrm>
          <a:prstGeom prst="rect">
            <a:avLst/>
          </a:prstGeom>
        </p:spPr>
      </p:pic>
      <p:pic>
        <p:nvPicPr>
          <p:cNvPr id="154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92" y="1118058"/>
            <a:ext cx="517838" cy="496800"/>
          </a:xfrm>
          <a:prstGeom prst="rect">
            <a:avLst/>
          </a:prstGeom>
        </p:spPr>
      </p:pic>
      <p:pic>
        <p:nvPicPr>
          <p:cNvPr id="155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295" y="1118058"/>
            <a:ext cx="517838" cy="496800"/>
          </a:xfrm>
          <a:prstGeom prst="rect">
            <a:avLst/>
          </a:prstGeom>
        </p:spPr>
      </p:pic>
      <p:pic>
        <p:nvPicPr>
          <p:cNvPr id="156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398" y="1118058"/>
            <a:ext cx="517838" cy="496800"/>
          </a:xfrm>
          <a:prstGeom prst="rect">
            <a:avLst/>
          </a:prstGeom>
        </p:spPr>
      </p:pic>
      <p:sp>
        <p:nvSpPr>
          <p:cNvPr id="160" name="Rounded Rectangle 159"/>
          <p:cNvSpPr/>
          <p:nvPr/>
        </p:nvSpPr>
        <p:spPr>
          <a:xfrm>
            <a:off x="2774406" y="5735020"/>
            <a:ext cx="3760856" cy="99188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1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957" y="5981129"/>
            <a:ext cx="517838" cy="496800"/>
          </a:xfrm>
          <a:prstGeom prst="rect">
            <a:avLst/>
          </a:prstGeom>
        </p:spPr>
      </p:pic>
      <p:pic>
        <p:nvPicPr>
          <p:cNvPr id="167" name="Image 78">
            <a:extLst>
              <a:ext uri="{FF2B5EF4-FFF2-40B4-BE49-F238E27FC236}">
                <a16:creationId xmlns:a16="http://schemas.microsoft.com/office/drawing/2014/main" id="{B8645BFF-8F92-421C-86B3-15893BA4D21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45837">
            <a:off x="10315269" y="3534767"/>
            <a:ext cx="625766" cy="358272"/>
          </a:xfrm>
          <a:prstGeom prst="rect">
            <a:avLst/>
          </a:prstGeom>
        </p:spPr>
      </p:pic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666E47CB-0E8D-450A-B110-A0CBCBD53983}"/>
              </a:ext>
            </a:extLst>
          </p:cNvPr>
          <p:cNvCxnSpPr>
            <a:cxnSpLocks/>
          </p:cNvCxnSpPr>
          <p:nvPr/>
        </p:nvCxnSpPr>
        <p:spPr>
          <a:xfrm flipV="1">
            <a:off x="2094537" y="3208738"/>
            <a:ext cx="2025347" cy="1162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0" name="Image 32" descr="Une image contenant nid d’abeille, objet&#10;&#10;Description générée automatiquement">
            <a:extLst>
              <a:ext uri="{FF2B5EF4-FFF2-40B4-BE49-F238E27FC236}">
                <a16:creationId xmlns:a16="http://schemas.microsoft.com/office/drawing/2014/main" id="{23321F3C-D6DF-4F02-8C41-46DCDE20DD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623" y="1114315"/>
            <a:ext cx="517838" cy="4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732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2398</TotalTime>
  <Words>48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MOMMAERTS Kathleen Michèle Ghislaine Marie</dc:creator>
  <cp:lastModifiedBy>Kathleen Mommaerts</cp:lastModifiedBy>
  <cp:revision>91</cp:revision>
  <dcterms:created xsi:type="dcterms:W3CDTF">2020-04-10T09:47:00Z</dcterms:created>
  <dcterms:modified xsi:type="dcterms:W3CDTF">2020-11-16T13:50:30Z</dcterms:modified>
</cp:coreProperties>
</file>